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30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Times New Roman" panose="02020603050405020304" pitchFamily="18" charset="0"/>
                <a:ea typeface="Alexandria" pitchFamily="34" charset="-122"/>
                <a:cs typeface="Times New Roman" panose="02020603050405020304" pitchFamily="18" charset="0"/>
              </a:rPr>
              <a:t>LIBRARY MANAGEMENT SYSTEM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This presentation will explore the design and implementation of a LIBRARY MANAGEMENT SYSTEM, including its key features, user interface, and integration with database technology.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E4AB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2137" y="5616654"/>
            <a:ext cx="14620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Times New Roman" panose="02020603050405020304" pitchFamily="18" charset="0"/>
                <a:ea typeface="Nobile Medium" pitchFamily="34" charset="-122"/>
                <a:cs typeface="Times New Roman" panose="02020603050405020304" pitchFamily="18" charset="0"/>
              </a:rPr>
              <a:t>BN</a:t>
            </a:r>
            <a:endParaRPr lang="en-US" sz="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0790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Nobile Bold" pitchFamily="34" charset="-122"/>
                <a:cs typeface="Times New Roman" panose="02020603050405020304" pitchFamily="18" charset="0"/>
              </a:rPr>
              <a:t>by Bharkavi N   231801023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404155"/>
              </a:solidFill>
              <a:latin typeface="Times New Roman" panose="02020603050405020304" pitchFamily="18" charset="0"/>
              <a:ea typeface="Nobile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Times New Roman" panose="02020603050405020304" pitchFamily="18" charset="0"/>
                <a:ea typeface="Nobile Bold" pitchFamily="34" charset="-122"/>
                <a:cs typeface="Times New Roman" panose="02020603050405020304" pitchFamily="18" charset="0"/>
              </a:rPr>
              <a:t>DEPARTMENT OF ARTIFICIAL INTELLIGENCE AND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404155"/>
                </a:solidFill>
                <a:latin typeface="Times New Roman" panose="02020603050405020304" pitchFamily="18" charset="0"/>
                <a:ea typeface="Nobile Bold" pitchFamily="34" charset="-122"/>
                <a:cs typeface="Times New Roman" panose="02020603050405020304" pitchFamily="18" charset="0"/>
              </a:rPr>
              <a:t>DATASCIENCE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Discussion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3139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features like book recommendations, overdue notifications, and advanced search capabilities.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294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 and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scalability and security considerations to ensure the system can handle future growth and protect sensitive data.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Gathering user feedback and implementing improvements based on suggestions to optimize the system's usability.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797BDC-6E00-9D84-BE51-250AFA058D60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074194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software solution designed to manage library operations, including book cataloging, member registration, borrowing, and returning.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837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0741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Java JDK, XAMPP, MySQL, and MySQL Connector to create a robust and efficient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357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23992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Streamlining library processes, improving efficiency, and enhancing user experience through a user-friendly interface.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74E81-87E9-A97F-782E-4DD0ABA439F4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library management systems can be cumbersome and time-consuming, leading to inefficiencies and difficulties in tracking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aims to develop a modern LIBRARY MANAGEMENT SYSTEM that addresses these challenges by providing a user-friendly interface and streamlined functionality.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53023-35A8-E453-B93A-C617C310556D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7046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UI Design using Java JDK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Swing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Utilizing Java Swing for creating a visually appealing and intuitive user interface with components like buttons, text fields, and tables.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3075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User-Centered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Prioritizing ease of use and user experience through a clear and consistent layout, intuitive navigation, and simple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Employing Java coding best practices to ensure efficiency, maintainability, and readability of the code base.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8D748-7040-2CF9-7250-7A053AA44B02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Integration with XAMPP and MySQL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MySQL Database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50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Utilizing a relational database management system (MySQL) to store and manage library data, including books, members, and borrowing records.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XAMPP Server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50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XAMPP for local server setup and management, providing an environment for running and testing the application.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MySQL Connector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50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the MySQL Connector Java library to establish a seamless connection between the Java application and MySQL database.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31533-076F-23E5-8D46-1CC783AC1C32}"/>
              </a:ext>
            </a:extLst>
          </p:cNvPr>
          <p:cNvSpPr/>
          <p:nvPr/>
        </p:nvSpPr>
        <p:spPr>
          <a:xfrm>
            <a:off x="0" y="7836099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396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User Registration 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a user-friendly form with clear labels, input fields, and error handling mechanisms to ensure accurate data collection.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data validation checks to ensure the integrity of user data, preventing invalid or incomplete submissions.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Insertion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Upon successful registration, the user's data is securely stored in the MySQL database, creating a new member record.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301BC-7535-743D-89BD-AD906CD1B83B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737949"/>
            <a:ext cx="7740253" cy="125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Library Management System Page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3" y="2291953"/>
            <a:ext cx="1002744" cy="17976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5370" y="2492454"/>
            <a:ext cx="258746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Overview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5370" y="2926080"/>
            <a:ext cx="6436757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a central hub for accessing key library information, including recently added books, active members, and overdue books.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3" y="4089559"/>
            <a:ext cx="1002744" cy="1797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5370" y="4290060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Navigation Menu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5370" y="4723686"/>
            <a:ext cx="6436757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a clear and intuitive navigation menu for easy access to different sections of the system, including book management, member management, and reports.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73" y="5887164"/>
            <a:ext cx="1002744" cy="1604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5370" y="6087666"/>
            <a:ext cx="256401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Functionality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5370" y="6521291"/>
            <a:ext cx="643675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users to quickly find books or members using keyword searches or filter options.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A921C6-C524-3A55-1EED-7D97EE0BDB8A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710208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Add Book Functionality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2054543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795945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Book Details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3148251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 essential book information, such as title, author, ISBN, genre, publication date, and availability status.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4240054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553301" y="4981456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Validation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333762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Validating user input to prevent errors and ensure data integrity before saving the book information.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553301" y="6906220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Insertion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the new book information to the MySQL database, creating a new entry in the books table.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F07F0-DA3A-3361-C2DE-AB4A196BBFD5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214" y="2959179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Automating library processes reduces manual effort and streamlines operations.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1449" y="4469249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779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interface makes it easy for staff and members to access and manage information.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853" y="6195774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972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Accurate Data Management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ensures accurate and reliable data management, reducing errors and inconsistencies.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7D0244-5D47-A768-2BE9-299A9793D64E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636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Arial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Bharkavi N</cp:lastModifiedBy>
  <cp:revision>4</cp:revision>
  <dcterms:created xsi:type="dcterms:W3CDTF">2024-11-20T10:09:18Z</dcterms:created>
  <dcterms:modified xsi:type="dcterms:W3CDTF">2024-11-20T10:24:34Z</dcterms:modified>
</cp:coreProperties>
</file>